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4B1A"/>
    <a:srgbClr val="EFAB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exasExes_H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186" y="4956798"/>
            <a:ext cx="3204555" cy="8011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8601"/>
            <a:ext cx="7772400" cy="3089786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defRPr sz="8800" b="1" i="0" spc="-80" baseline="0">
                <a:solidFill>
                  <a:schemeClr val="tx1"/>
                </a:solidFill>
                <a:latin typeface="Helvetica Neue Condensed" charset="0"/>
                <a:ea typeface="Helvetica Neue Condensed" charset="0"/>
                <a:cs typeface="Helvetica Neue Condensed" charset="0"/>
              </a:defRPr>
            </a:lvl1pPr>
          </a:lstStyle>
          <a:p>
            <a:r>
              <a:rPr lang="en-US" dirty="0"/>
              <a:t>Here is a 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457677"/>
            <a:ext cx="6858000" cy="1507614"/>
          </a:xfrm>
        </p:spPr>
        <p:txBody>
          <a:bodyPr/>
          <a:lstStyle>
            <a:lvl1pPr marL="0" indent="0" algn="l">
              <a:buNone/>
              <a:defRPr b="0" i="0" cap="none" spc="120" baseline="0">
                <a:solidFill>
                  <a:srgbClr val="BB4B1A"/>
                </a:solidFill>
                <a:latin typeface="+mn-lt"/>
                <a:ea typeface="Avenir Roman" charset="0"/>
                <a:cs typeface="Avenir Roman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style.</a:t>
            </a:r>
          </a:p>
        </p:txBody>
      </p:sp>
      <p:sp>
        <p:nvSpPr>
          <p:cNvPr id="10" name="Rectangle 9"/>
          <p:cNvSpPr/>
          <p:nvPr/>
        </p:nvSpPr>
        <p:spPr>
          <a:xfrm flipH="1">
            <a:off x="-2" y="-1"/>
            <a:ext cx="9234129" cy="115119"/>
          </a:xfrm>
          <a:prstGeom prst="rect">
            <a:avLst/>
          </a:prstGeom>
          <a:solidFill>
            <a:srgbClr val="BB4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PP_footer_taglin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645" y="6086425"/>
            <a:ext cx="5702710" cy="31681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81955" y="278027"/>
            <a:ext cx="2082800" cy="285710"/>
          </a:xfrm>
          <a:prstGeom prst="rect">
            <a:avLst/>
          </a:prstGeom>
          <a:ln>
            <a:noFill/>
          </a:ln>
        </p:spPr>
        <p:txBody>
          <a:bodyPr/>
          <a:lstStyle>
            <a:lvl1pPr algn="r">
              <a:defRPr sz="1600" b="0" i="0">
                <a:solidFill>
                  <a:srgbClr val="BB4B1A"/>
                </a:solidFill>
                <a:latin typeface="+mn-lt"/>
                <a:ea typeface="Avenir Roman" charset="0"/>
                <a:cs typeface="Avenir Roman" charset="0"/>
              </a:defRPr>
            </a:lvl1pPr>
          </a:lstStyle>
          <a:p>
            <a:fld id="{01DB31B4-ABE0-1648-9179-9A95A2CD2959}" type="datetimeFigureOut">
              <a:rPr lang="en-US" smtClean="0"/>
              <a:pPr/>
              <a:t>7/16/2021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67032"/>
            <a:ext cx="2057400" cy="565913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67032"/>
            <a:ext cx="6019800" cy="56591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1F8C884B-10C5-DA40-8E24-4D5617E5E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i="0">
                <a:latin typeface="Helvetica Neue Condensed" charset="0"/>
                <a:ea typeface="Helvetica Neue Condensed" charset="0"/>
                <a:cs typeface="Helvetica Neue Condensed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Franklin Gothic Book"/>
                <a:cs typeface="Franklin Gothic Book"/>
              </a:defRPr>
            </a:lvl1pPr>
            <a:lvl2pPr>
              <a:defRPr>
                <a:latin typeface="Franklin Gothic Book"/>
                <a:cs typeface="Franklin Gothic Book"/>
              </a:defRPr>
            </a:lvl2pPr>
            <a:lvl3pPr>
              <a:defRPr>
                <a:latin typeface="Franklin Gothic Book"/>
                <a:cs typeface="Franklin Gothic Book"/>
              </a:defRPr>
            </a:lvl3pPr>
            <a:lvl4pPr>
              <a:defRPr>
                <a:latin typeface="Franklin Gothic Book"/>
                <a:cs typeface="Franklin Gothic Book"/>
              </a:defRPr>
            </a:lvl4pPr>
            <a:lvl5pPr>
              <a:defRPr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1F8C884B-10C5-DA40-8E24-4D5617E5E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5162"/>
            <a:ext cx="7772400" cy="4703814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426065"/>
            <a:ext cx="7772400" cy="548967"/>
          </a:xfrm>
        </p:spPr>
        <p:txBody>
          <a:bodyPr anchor="b"/>
          <a:lstStyle>
            <a:lvl1pPr marL="0" indent="0">
              <a:buNone/>
              <a:defRPr sz="2000" b="0" i="0" cap="none" spc="120" baseline="0">
                <a:solidFill>
                  <a:srgbClr val="BB4B1A"/>
                </a:solidFill>
                <a:latin typeface="Knockout 31 Junior Middleweight"/>
                <a:cs typeface="Knockout 31 Junior Middleweigh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>
                <a:latin typeface="Franklin Gothic Book"/>
                <a:cs typeface="Franklin Gothic Book"/>
              </a:defRPr>
            </a:lvl1pPr>
            <a:lvl2pPr>
              <a:defRPr sz="2400">
                <a:latin typeface="Franklin Gothic Book"/>
                <a:cs typeface="Franklin Gothic Book"/>
              </a:defRPr>
            </a:lvl2pPr>
            <a:lvl3pPr>
              <a:defRPr sz="2000">
                <a:latin typeface="Franklin Gothic Book"/>
                <a:cs typeface="Franklin Gothic Book"/>
              </a:defRPr>
            </a:lvl3pPr>
            <a:lvl4pPr>
              <a:defRPr sz="1800">
                <a:latin typeface="Franklin Gothic Book"/>
                <a:cs typeface="Franklin Gothic Book"/>
              </a:defRPr>
            </a:lvl4pPr>
            <a:lvl5pPr>
              <a:defRPr sz="1800">
                <a:latin typeface="Franklin Gothic Book"/>
                <a:cs typeface="Franklin Gothic Book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>
                <a:latin typeface="Franklin Gothic Book"/>
                <a:cs typeface="Franklin Gothic Book"/>
              </a:defRPr>
            </a:lvl1pPr>
            <a:lvl2pPr>
              <a:defRPr sz="2400">
                <a:latin typeface="Franklin Gothic Book"/>
                <a:cs typeface="Franklin Gothic Book"/>
              </a:defRPr>
            </a:lvl2pPr>
            <a:lvl3pPr>
              <a:defRPr sz="2000">
                <a:latin typeface="Franklin Gothic Book"/>
                <a:cs typeface="Franklin Gothic Book"/>
              </a:defRPr>
            </a:lvl3pPr>
            <a:lvl4pPr>
              <a:defRPr sz="1800">
                <a:latin typeface="Franklin Gothic Book"/>
                <a:cs typeface="Franklin Gothic Book"/>
              </a:defRPr>
            </a:lvl4pPr>
            <a:lvl5pPr>
              <a:defRPr sz="1800">
                <a:latin typeface="Franklin Gothic Book"/>
                <a:cs typeface="Franklin Gothic Book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i="0" cap="all" spc="100" baseline="0">
                <a:solidFill>
                  <a:srgbClr val="BB4B1A"/>
                </a:solidFill>
                <a:latin typeface="Knockout 49 Liteweight"/>
                <a:cs typeface="Knockout 49 Liteweigh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defRPr sz="2000">
                <a:latin typeface="Franklin Gothic Book"/>
                <a:cs typeface="Franklin Gothic Book"/>
              </a:defRPr>
            </a:lvl2pPr>
            <a:lvl3pPr>
              <a:defRPr sz="1800">
                <a:latin typeface="Franklin Gothic Book"/>
                <a:cs typeface="Franklin Gothic Book"/>
              </a:defRPr>
            </a:lvl3pPr>
            <a:lvl4pPr>
              <a:defRPr sz="1600">
                <a:latin typeface="Franklin Gothic Book"/>
                <a:cs typeface="Franklin Gothic Book"/>
              </a:defRPr>
            </a:lvl4pPr>
            <a:lvl5pPr>
              <a:defRPr sz="1600">
                <a:latin typeface="Franklin Gothic Book"/>
                <a:cs typeface="Franklin Gothic Book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i="0" kern="1200" cap="all" spc="100" baseline="0" dirty="0" smtClean="0">
                <a:solidFill>
                  <a:srgbClr val="BB4B1A"/>
                </a:solidFill>
                <a:latin typeface="Knockout 49 Liteweight"/>
                <a:ea typeface="+mn-ea"/>
                <a:cs typeface="Knockout 49 Liteweigh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>
                <a:latin typeface="Franklin Gothic Book"/>
                <a:cs typeface="Franklin Gothic Book"/>
              </a:defRPr>
            </a:lvl1pPr>
            <a:lvl2pPr>
              <a:defRPr sz="2000">
                <a:latin typeface="Franklin Gothic Book"/>
                <a:cs typeface="Franklin Gothic Book"/>
              </a:defRPr>
            </a:lvl2pPr>
            <a:lvl3pPr>
              <a:defRPr sz="1800">
                <a:latin typeface="Franklin Gothic Book"/>
                <a:cs typeface="Franklin Gothic Book"/>
              </a:defRPr>
            </a:lvl3pPr>
            <a:lvl4pPr>
              <a:defRPr sz="1600">
                <a:latin typeface="Franklin Gothic Book"/>
                <a:cs typeface="Franklin Gothic Book"/>
              </a:defRPr>
            </a:lvl4pPr>
            <a:lvl5pPr>
              <a:defRPr sz="1600">
                <a:latin typeface="Franklin Gothic Book"/>
                <a:cs typeface="Franklin Gothic Book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1DB31B4-ABE0-1648-9179-9A95A2CD2959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1F8C884B-10C5-DA40-8E24-4D5617E5E1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/>
          <a:lstStyle/>
          <a:p>
            <a:fld id="{01DB31B4-ABE0-1648-9179-9A95A2CD2959}" type="datetimeFigureOut">
              <a:rPr lang="en-US" smtClean="0"/>
              <a:t>7/16/2021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1F8C884B-10C5-DA40-8E24-4D5617E5E15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6858000"/>
          </a:xfrm>
          <a:prstGeom prst="rect">
            <a:avLst/>
          </a:prstGeom>
          <a:solidFill>
            <a:srgbClr val="BB4B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TexasExes_H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662" y="6236000"/>
            <a:ext cx="1868129" cy="467032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asExes_H_logo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662" y="6236000"/>
            <a:ext cx="1868129" cy="467032"/>
          </a:xfrm>
          <a:prstGeom prst="rect">
            <a:avLst/>
          </a:prstGeom>
        </p:spPr>
      </p:pic>
      <p:pic>
        <p:nvPicPr>
          <p:cNvPr id="13" name="Picture 12" descr="PP_footer_tagline.jpg"/>
          <p:cNvPicPr>
            <a:picLocks noChangeAspect="1"/>
          </p:cNvPicPr>
          <p:nvPr/>
        </p:nvPicPr>
        <p:blipFill>
          <a:blip r:embed="rId14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354" y="139295"/>
            <a:ext cx="5702710" cy="31681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6112"/>
            <a:ext cx="8257454" cy="8220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Here is page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81356"/>
            <a:ext cx="8257454" cy="43343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429347" y="6126163"/>
            <a:ext cx="8285307" cy="1"/>
          </a:xfrm>
          <a:prstGeom prst="line">
            <a:avLst/>
          </a:prstGeom>
          <a:ln w="19050" cmpd="sng">
            <a:solidFill>
              <a:srgbClr val="BB4B1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i="0" kern="1200" cap="all" spc="-60" baseline="0">
          <a:solidFill>
            <a:schemeClr val="tx1">
              <a:lumMod val="85000"/>
              <a:lumOff val="15000"/>
            </a:schemeClr>
          </a:solidFill>
          <a:latin typeface="Helvetica Neue Condensed" charset="0"/>
          <a:ea typeface="Helvetica Neue Condensed" charset="0"/>
          <a:cs typeface="Helvetica Neue Condensed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0" i="0" kern="1200">
          <a:solidFill>
            <a:schemeClr val="tx1"/>
          </a:solidFill>
          <a:latin typeface="Franklin Gothic Medium"/>
          <a:ea typeface="+mn-ea"/>
          <a:cs typeface="Franklin Gothic Medium"/>
        </a:defRPr>
      </a:lvl1pPr>
      <a:lvl2pPr marL="457200" indent="-182880" algn="l" defTabSz="914400" rtl="0" eaLnBrk="1" latinLnBrk="0" hangingPunct="1">
        <a:spcBef>
          <a:spcPct val="20000"/>
        </a:spcBef>
        <a:buClr>
          <a:srgbClr val="BB4B1A"/>
        </a:buClr>
        <a:buFont typeface="Arial"/>
        <a:buChar char="•"/>
        <a:defRPr sz="2000" b="0" i="0" kern="1200">
          <a:solidFill>
            <a:schemeClr val="tx1"/>
          </a:solidFill>
          <a:latin typeface="Franklin Gothic Book"/>
          <a:ea typeface="+mn-ea"/>
          <a:cs typeface="Franklin Gothic Book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BB4B1A"/>
        </a:buClr>
        <a:buFont typeface="Arial"/>
        <a:buChar char="•"/>
        <a:defRPr sz="1800" b="0" i="0" kern="1200">
          <a:solidFill>
            <a:schemeClr val="tx1"/>
          </a:solidFill>
          <a:latin typeface="Franklin Gothic Book"/>
          <a:ea typeface="+mn-ea"/>
          <a:cs typeface="Franklin Gothic Book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BB4B1A"/>
        </a:buClr>
        <a:buFont typeface="Arial"/>
        <a:buChar char="•"/>
        <a:defRPr sz="1800" b="0" i="0" kern="1200">
          <a:solidFill>
            <a:schemeClr val="tx1"/>
          </a:solidFill>
          <a:latin typeface="Franklin Gothic Book"/>
          <a:ea typeface="+mn-ea"/>
          <a:cs typeface="Franklin Gothic Book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BB4B1A"/>
        </a:buClr>
        <a:buFont typeface="Arial"/>
        <a:buChar char="•"/>
        <a:defRPr sz="1800" b="0" i="0" kern="1200" baseline="0">
          <a:solidFill>
            <a:schemeClr val="tx1"/>
          </a:solidFill>
          <a:latin typeface="Franklin Gothic Book"/>
          <a:ea typeface="+mn-ea"/>
          <a:cs typeface="Franklin Gothic Book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80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CF816-A54C-4064-A494-8ECDEC2E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71F32-F564-4443-992E-BD8A0572F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indent="0">
              <a:buNone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073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xasExes_PowerPoint_Template_v1B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2E1DC8B55E014A92E7D96DAD65BF47" ma:contentTypeVersion="14" ma:contentTypeDescription="Create a new document." ma:contentTypeScope="" ma:versionID="7487c82accc24f0f9788c361e645f9e1">
  <xsd:schema xmlns:xsd="http://www.w3.org/2001/XMLSchema" xmlns:xs="http://www.w3.org/2001/XMLSchema" xmlns:p="http://schemas.microsoft.com/office/2006/metadata/properties" xmlns:ns1="http://schemas.microsoft.com/sharepoint/v3" xmlns:ns2="4699edf3-ac82-477e-9b57-f099a35733b1" xmlns:ns3="2057b067-9abe-49d9-bc2e-fb14a6d6c462" targetNamespace="http://schemas.microsoft.com/office/2006/metadata/properties" ma:root="true" ma:fieldsID="43761a401f61a846e1260364c34737fd" ns1:_="" ns2:_="" ns3:_="">
    <xsd:import namespace="http://schemas.microsoft.com/sharepoint/v3"/>
    <xsd:import namespace="4699edf3-ac82-477e-9b57-f099a35733b1"/>
    <xsd:import namespace="2057b067-9abe-49d9-bc2e-fb14a6d6c46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99edf3-ac82-477e-9b57-f099a35733b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7b067-9abe-49d9-bc2e-fb14a6d6c4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E762F57-BFF2-4E93-B6F6-8FFB616AA2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59E47D-8E2C-4E75-A30D-DB638CEF28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699edf3-ac82-477e-9b57-f099a35733b1"/>
    <ds:schemaRef ds:uri="2057b067-9abe-49d9-bc2e-fb14a6d6c4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BE130E5-5E3E-441A-BEC5-CD700D03AE8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TexasExes_PowerPoint_Template_v1B.thmx</Template>
  <TotalTime>323</TotalTime>
  <Words>0</Words>
  <Application>Microsoft Office PowerPoint</Application>
  <PresentationFormat>On-screen Show (4:3)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Franklin Gothic Book</vt:lpstr>
      <vt:lpstr>Franklin Gothic Medium</vt:lpstr>
      <vt:lpstr>Helvetica Neue Condensed</vt:lpstr>
      <vt:lpstr>Knockout 31 Junior Middleweight</vt:lpstr>
      <vt:lpstr>Knockout 49 Liteweight</vt:lpstr>
      <vt:lpstr>TexasExes_PowerPoint_Template_v1B</vt:lpstr>
      <vt:lpstr>PowerPoint Presentation</vt:lpstr>
      <vt:lpstr>PowerPoint Presentation</vt:lpstr>
    </vt:vector>
  </TitlesOfParts>
  <Company>The Ex Students'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Texas Exes Template</dc:title>
  <dc:creator>Brett Bowlin</dc:creator>
  <cp:lastModifiedBy>Jane Agnew</cp:lastModifiedBy>
  <cp:revision>26</cp:revision>
  <dcterms:created xsi:type="dcterms:W3CDTF">2013-01-14T22:19:56Z</dcterms:created>
  <dcterms:modified xsi:type="dcterms:W3CDTF">2021-07-16T19:03:56Z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0x010100A02E1DC8B55E014A92E7D96DAD65BF47</vt:lpwstr>
  </property>
</Properties>
</file>